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59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BC5F8-1C67-E0FA-5FE4-FBC99AAC5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B52035-4DF6-B2A6-595C-6FF0EA063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C53445-D5AF-07A9-2C23-6CAE6EE7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C3B483-5CE9-CA5E-4F00-580B3456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BA5710-981A-8410-F1A5-36B9D156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36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DAE60-7A9C-F570-FC42-2FDA9647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A14BE0-6E76-4A1F-1B0D-336ECFBEC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0106BC-6525-F63A-D6DD-F92B60DA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38E8E8-7D08-FEAC-64FD-2EF9FACD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159FA-C1D6-105E-522B-51DA5329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395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31FEF2-9906-D223-4441-AD50E5271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80FBA6-C635-1E4E-5F77-3BB78129F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AAA9AA-BFC7-D98F-794B-56C3D998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3C27B9-A923-85DC-A1EC-EFAE8BD9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BF072D-B4D3-C1C0-5A71-522A9173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97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B8D22-1749-746F-7455-8700DC17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EC99BB-6F6A-0689-8667-AFBDB572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444D17-0664-B60F-F991-DEE0360B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AB37E9-EE0A-9F79-0DB0-E2576081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96AFF4-E37C-D4A3-0E45-5850ADEE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017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01BD5-3483-1F3F-529B-C8CCF9ED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E9A373-7141-1613-6D8D-F44677ED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7DB89A-D6A0-F598-996C-F23A2F85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83D06-FC1A-4460-91D8-9B2B92BE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9AAE19-BF87-77E2-CE10-94AFB780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027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9BDF9-591F-0EDA-FD63-ABCD48EC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32D4C3-3165-A55F-0454-FD9B1DDCA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BAB372-2E72-7298-1224-43AA5241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85CEFC-324E-FA61-9B63-F2D07DA0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12052C-50CD-EB3F-F3E7-7F7160EE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41A5B9-8F91-54E0-5D88-CCA218F3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78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1818F-C104-4597-3F2F-0C6E645B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B90ED1-0A30-FCAA-18C5-D14C8D282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D2A6D2-CD70-E5B3-71ED-5B4E14FA5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D2C3EC-51EC-6534-9E76-598DF30D1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81B703-8C10-B570-2079-7304BDD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6D1897-E430-7FF2-E54B-375CE9A6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7BA07D-7C7B-878A-F89B-596B607E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955A61-1DB4-C153-A22D-0C4050E6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19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D018A-9F59-F307-900B-EC0E00E1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B9FAF8-7F7B-F0E0-97AF-316FA462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004A3D-0BB6-1430-DFB3-4A1B669D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D9F5C5-4362-C7F7-9FDF-C800A0BF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12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1B9EF2-5D26-A9E5-B156-CB2FB61C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1BA1125-8A1A-D120-4934-A7437BC7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0A5E9D-A6C5-4A0C-FE03-E74A3534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60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0B0E7-D940-5061-E8FD-550050F5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3FA5E-30F2-E274-C96A-651E80D6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D23D13-E9DE-F0A4-8AD3-B485E762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D3884A-8C29-6DA9-0827-42E5A300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66D6CE-8505-88B1-7200-11950482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34F49B-0F35-180C-8D43-5E3394B7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42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91A01-AD4B-BF0E-4A5F-E5BA4F4D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BA7150-290D-012A-F49C-1838296B2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3FBACD-51C5-DD26-0CED-22AA933D3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2D832-266A-9C1E-3033-93893FB7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3C8B12-8A50-3696-DE22-25E23001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3CB54B-9BAA-BDD7-3FC6-6A664993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31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4D5F9A-E561-2541-FE2D-3549CFB6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50F25A-DB80-B01A-5228-84BFA6B8A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878330-4AE5-FE67-A76E-0CAC8AC0A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3F5C-253C-4029-8DEA-FB897715AA79}" type="datetimeFigureOut">
              <a:rPr lang="en-CA" smtClean="0"/>
              <a:t>2024-02-10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ACD4B8-783F-24CA-F805-6A058990D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0C82FA-5D1A-6738-ADC1-1BF784F78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770A-A35B-488D-8D27-C3646E2E62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98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4DCCD-0F9E-982E-9B03-B0FA82E4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Community Meeting: April 15, 2023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595FF30-6E66-9CA6-D393-2A8F64C40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423" y="1825625"/>
            <a:ext cx="77231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8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C935D0-783B-94F4-BE98-0F61461E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PRIORITY: LONG TERM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7C94A6-3FE7-E22E-6628-C10F593AA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pPr marL="0" indent="0">
              <a:buNone/>
            </a:pPr>
            <a:r>
              <a:rPr lang="en-CA" dirty="0"/>
              <a:t>To build and </a:t>
            </a:r>
            <a:r>
              <a:rPr lang="en-CA" b="1" dirty="0"/>
              <a:t>sustain an updated set </a:t>
            </a:r>
            <a:r>
              <a:rPr lang="en-CA" dirty="0"/>
              <a:t>(“one-stop”/or a “go to</a:t>
            </a:r>
            <a:r>
              <a:rPr lang="en-CA" b="1" dirty="0"/>
              <a:t>”) of virtual, physical resources, and communication channels </a:t>
            </a:r>
            <a:r>
              <a:rPr lang="en-CA" dirty="0"/>
              <a:t>that provide information (and offers peer navigational advice/advocacy) </a:t>
            </a:r>
            <a:r>
              <a:rPr lang="en-CA" b="1" dirty="0"/>
              <a:t>on a range of different types of resources and services</a:t>
            </a:r>
            <a:r>
              <a:rPr lang="en-CA" dirty="0"/>
              <a:t> (e.g. charitable, government, community care, + businesses) that support older adults to thrive in the places they choose, within the Haliburton community.</a:t>
            </a:r>
          </a:p>
        </p:txBody>
      </p:sp>
    </p:spTree>
    <p:extLst>
      <p:ext uri="{BB962C8B-B14F-4D97-AF65-F5344CB8AC3E}">
        <p14:creationId xmlns:p14="http://schemas.microsoft.com/office/powerpoint/2010/main" val="2224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59465-6511-FC67-831C-72FE4CCA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FIVE AREAS OF INTEREST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62CE17A-B747-A505-1787-81E138FAC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2606"/>
            <a:ext cx="10515600" cy="36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4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59465-6511-FC67-831C-72FE4CCA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1. SENIORS RESOURCES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AF836EE-BF88-EA20-B8F0-468E331F6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282" y="2196721"/>
            <a:ext cx="678543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1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12D9D-E518-7C44-96A2-ED44675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2.OPPORTUNITIES FOR CHANGE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5AC8755-B234-A93E-CD39-CDEF56B0B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663" y="1958934"/>
            <a:ext cx="7900737" cy="2127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263247-143A-D9C9-15DB-C6D24F9E1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63" y="4086910"/>
            <a:ext cx="8088485" cy="21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12D9D-E518-7C44-96A2-ED44675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050"/>
                </a:solidFill>
              </a:rPr>
              <a:t>3. NEW HOUSING OPTIONS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988E78A-C64F-015F-0B87-F24FC3FB9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856" y="1780674"/>
            <a:ext cx="7623572" cy="41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5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12D9D-E518-7C44-96A2-ED44675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4. COMMUNICATIONS: PROMOTE AWARENESS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F321B7-03FC-E686-CB76-DE3D5F54E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410" y="1945808"/>
            <a:ext cx="7355305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8BA29-8329-1701-D938-6D42B018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 STEERING COMMITTEE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5E6CEA2-C599-BBC5-A994-9825DF2CC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433" y="1825625"/>
            <a:ext cx="82531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E8BFD-99B8-F7B5-11EB-BA21D89E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GROUP DISCUSSION</a:t>
            </a:r>
            <a:r>
              <a:rPr lang="en-CA" dirty="0"/>
              <a:t>:</a:t>
            </a:r>
            <a:br>
              <a:rPr lang="en-CA" dirty="0"/>
            </a:br>
            <a:r>
              <a:rPr lang="en-CA" dirty="0"/>
              <a:t>Long Term and Short Term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E4FD2D-8E64-9A5B-646F-401523EE0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STEPS: </a:t>
            </a:r>
          </a:p>
          <a:p>
            <a:r>
              <a:rPr lang="en-CA" dirty="0"/>
              <a:t>Pick ONE of the Areas of Interest</a:t>
            </a:r>
          </a:p>
          <a:p>
            <a:r>
              <a:rPr lang="en-CA" dirty="0">
                <a:solidFill>
                  <a:srgbClr val="FF0000"/>
                </a:solidFill>
              </a:rPr>
              <a:t>Brainstorm</a:t>
            </a:r>
            <a:r>
              <a:rPr lang="en-CA" dirty="0"/>
              <a:t> Long Term Goals and Short Term Goals</a:t>
            </a:r>
          </a:p>
          <a:p>
            <a:r>
              <a:rPr lang="en-CA" dirty="0">
                <a:solidFill>
                  <a:srgbClr val="FF0000"/>
                </a:solidFill>
              </a:rPr>
              <a:t>Select (Prioritize) </a:t>
            </a:r>
            <a:r>
              <a:rPr lang="en-CA" dirty="0"/>
              <a:t>ONE Long Term Goal</a:t>
            </a:r>
          </a:p>
          <a:p>
            <a:r>
              <a:rPr lang="en-CA" dirty="0">
                <a:solidFill>
                  <a:srgbClr val="FF0000"/>
                </a:solidFill>
              </a:rPr>
              <a:t>Select (Prioritize)</a:t>
            </a:r>
            <a:r>
              <a:rPr lang="en-CA" dirty="0"/>
              <a:t> ONE Short Term Goal</a:t>
            </a:r>
          </a:p>
          <a:p>
            <a:r>
              <a:rPr lang="en-CA" dirty="0">
                <a:solidFill>
                  <a:srgbClr val="FF0000"/>
                </a:solidFill>
              </a:rPr>
              <a:t>Identify the resources or help </a:t>
            </a:r>
            <a:r>
              <a:rPr lang="en-CA" dirty="0"/>
              <a:t>required to achieve the short-term goal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640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C935D0-783B-94F4-BE98-0F61461E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BRAINSTORM IDEAS- 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7C94A6-3FE7-E22E-6628-C10F593AA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accent1"/>
                </a:solidFill>
              </a:rPr>
              <a:t>SELECTED AREA OF INTEREST: </a:t>
            </a:r>
            <a:r>
              <a:rPr lang="en-CA" u="sng" dirty="0">
                <a:solidFill>
                  <a:schemeClr val="accent1"/>
                </a:solidFill>
              </a:rPr>
              <a:t>SENIORS RESOURCES </a:t>
            </a:r>
            <a:r>
              <a:rPr lang="en-CA" dirty="0">
                <a:solidFill>
                  <a:schemeClr val="accent1"/>
                </a:solidFill>
              </a:rPr>
              <a:t>– </a:t>
            </a:r>
            <a:r>
              <a:rPr lang="en-CA" i="1" dirty="0">
                <a:solidFill>
                  <a:schemeClr val="accent1"/>
                </a:solidFill>
              </a:rPr>
              <a:t>both resources and resourcefulness!</a:t>
            </a:r>
          </a:p>
          <a:p>
            <a:r>
              <a:rPr lang="en-CA" dirty="0"/>
              <a:t>Information on housing/supports for veteran’s and spouses. Legion resources including </a:t>
            </a:r>
            <a:r>
              <a:rPr lang="en-CA" b="1" dirty="0"/>
              <a:t>advice/navigation for veteran’s benefits </a:t>
            </a:r>
            <a:r>
              <a:rPr lang="en-CA" dirty="0"/>
              <a:t>(e.g. hearing, vision, home support)</a:t>
            </a:r>
          </a:p>
          <a:p>
            <a:r>
              <a:rPr lang="en-CA" dirty="0"/>
              <a:t>Re-purposing empty buildings (e.g. Country Rose), resorts, and other properties </a:t>
            </a:r>
            <a:r>
              <a:rPr lang="en-CA" b="1" dirty="0"/>
              <a:t>for housing</a:t>
            </a:r>
          </a:p>
          <a:p>
            <a:r>
              <a:rPr lang="en-CA" b="1" dirty="0"/>
              <a:t>Transportation supports </a:t>
            </a:r>
            <a:r>
              <a:rPr lang="en-CA" dirty="0"/>
              <a:t>–(clarify what is available via community care versus informal channels for rides/appointment escorting).  Look for new opportunities/mechanisms </a:t>
            </a:r>
          </a:p>
          <a:p>
            <a:pPr lvl="1"/>
            <a:r>
              <a:rPr lang="en-CA" dirty="0"/>
              <a:t>Haliburton Bus Service?  (check is this still in operation?) </a:t>
            </a:r>
          </a:p>
          <a:p>
            <a:pPr lvl="1"/>
            <a:r>
              <a:rPr lang="en-CA" dirty="0"/>
              <a:t>Consider the viability (e.g. enough demand? Or enough workers?) of the business models for particular resources and services e.g. rides/transportation</a:t>
            </a:r>
          </a:p>
          <a:p>
            <a:r>
              <a:rPr lang="en-CA" b="1" dirty="0"/>
              <a:t>CARP resources </a:t>
            </a:r>
            <a:r>
              <a:rPr lang="en-CA" dirty="0"/>
              <a:t>– leverage their speakers, educative resources, involvement of members in this network</a:t>
            </a:r>
          </a:p>
          <a:p>
            <a:r>
              <a:rPr lang="en-CA" b="1" dirty="0"/>
              <a:t>Community Care Resources </a:t>
            </a:r>
            <a:r>
              <a:rPr lang="en-CA" dirty="0"/>
              <a:t>(leverage and provide info re: their range of Resources -++)</a:t>
            </a:r>
          </a:p>
          <a:p>
            <a:r>
              <a:rPr lang="en-CA" b="1" dirty="0"/>
              <a:t>Information about businesses (existing and new) that support seniors –</a:t>
            </a:r>
            <a:r>
              <a:rPr lang="en-CA" dirty="0"/>
              <a:t>e.g. home support services, home care, transportation, meals, grocery shopping</a:t>
            </a:r>
          </a:p>
          <a:p>
            <a:r>
              <a:rPr lang="en-CA" b="1" dirty="0"/>
              <a:t>Inter-generational events, projects, activities</a:t>
            </a:r>
            <a:r>
              <a:rPr lang="en-CA" dirty="0"/>
              <a:t> – ways of informing people about these – e.g. jam sessions, bingo, etc. SIRCH at The Bistro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940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361</Words>
  <Application>Microsoft Macintosh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Open Community Meeting: April 15, 2023</vt:lpstr>
      <vt:lpstr>FIVE AREAS OF INTEREST </vt:lpstr>
      <vt:lpstr>1. SENIORS RESOURCES</vt:lpstr>
      <vt:lpstr>2.OPPORTUNITIES FOR CHANGE</vt:lpstr>
      <vt:lpstr>3. NEW HOUSING OPTIONS</vt:lpstr>
      <vt:lpstr>4. COMMUNICATIONS: PROMOTE AWARENESS</vt:lpstr>
      <vt:lpstr>5. STEERING COMMITTEE </vt:lpstr>
      <vt:lpstr>GROUP DISCUSSION: Long Term and Short Term Goals</vt:lpstr>
      <vt:lpstr>BRAINSTORM IDEAS-  SUMMARY</vt:lpstr>
      <vt:lpstr>PRIORITY: LONG TERM GOAL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Community Meeting: April 15, 2023</dc:title>
  <dc:creator>Sue Lantz</dc:creator>
  <cp:lastModifiedBy>Microsoft Office User</cp:lastModifiedBy>
  <cp:revision>10</cp:revision>
  <dcterms:created xsi:type="dcterms:W3CDTF">2023-04-15T14:45:35Z</dcterms:created>
  <dcterms:modified xsi:type="dcterms:W3CDTF">2024-02-10T15:58:26Z</dcterms:modified>
</cp:coreProperties>
</file>